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swald Medium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Medium-bold.fntdata"/><Relationship Id="rId6" Type="http://schemas.openxmlformats.org/officeDocument/2006/relationships/slide" Target="slides/slide1.xml"/><Relationship Id="rId18" Type="http://schemas.openxmlformats.org/officeDocument/2006/relationships/font" Target="fonts/Oswal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ce0cc7a2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ce0cc7a2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ce0cc7a2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ce0cc7a2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ce0cc7a2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ce0cc7a2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ce0cc7a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ce0cc7a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ce0cc7a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ce0cc7a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ce0cc7a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ce0cc7a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ce0cc7a2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ce0cc7a2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ce0cc7a2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ce0cc7a2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ce0cc7a2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ce0cc7a2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ce0cc7a2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ce0cc7a2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ce0cc7a2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ce0cc7a2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765225" y="374575"/>
            <a:ext cx="6067200" cy="20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AIR-TICKET RESERVATION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632150" y="3591500"/>
            <a:ext cx="2200200" cy="13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GROUP-C</a:t>
            </a:r>
            <a:endParaRPr sz="14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Harsit Kumar</a:t>
            </a:r>
            <a:endParaRPr sz="12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Nisarga gowda</a:t>
            </a:r>
            <a:endParaRPr sz="12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Parinitha Shkar</a:t>
            </a:r>
            <a:endParaRPr sz="12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Shivprasad Shetty</a:t>
            </a:r>
            <a:endParaRPr sz="12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88125"/>
            <a:ext cx="8520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PAGE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85050"/>
            <a:ext cx="3588274" cy="193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200" y="985050"/>
            <a:ext cx="3888951" cy="18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029625"/>
            <a:ext cx="3588274" cy="17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3200" y="3029625"/>
            <a:ext cx="3888951" cy="17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66100"/>
            <a:ext cx="85206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PAGE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00" y="771175"/>
            <a:ext cx="3283000" cy="197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625" y="771175"/>
            <a:ext cx="3560274" cy="200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475" y="3117800"/>
            <a:ext cx="287217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8975" y="3092712"/>
            <a:ext cx="2792749" cy="18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2050" y="3117800"/>
            <a:ext cx="279274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15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latin typeface="Impact"/>
                <a:ea typeface="Impact"/>
                <a:cs typeface="Impact"/>
                <a:sym typeface="Impact"/>
              </a:rPr>
              <a:t>     THANK YOU</a:t>
            </a:r>
            <a:endParaRPr b="1" sz="6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88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ABSTRACT</a:t>
            </a:r>
            <a:endParaRPr b="1" sz="2488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➢"/>
            </a:pPr>
            <a:r>
              <a:rPr lang="en" sz="1750">
                <a:solidFill>
                  <a:schemeClr val="lt1"/>
                </a:solidFill>
              </a:rPr>
              <a:t>Airline reservation System is a computerized system used to store and retrieve</a:t>
            </a:r>
            <a:endParaRPr sz="17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lt1"/>
                </a:solidFill>
              </a:rPr>
              <a:t>       information and conduct transactions related to air travel. </a:t>
            </a:r>
            <a:endParaRPr sz="17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➢"/>
            </a:pPr>
            <a:r>
              <a:rPr lang="en" sz="1750">
                <a:solidFill>
                  <a:schemeClr val="lt1"/>
                </a:solidFill>
              </a:rPr>
              <a:t>This software has two parts. First is user part and the administrator part. User</a:t>
            </a:r>
            <a:endParaRPr sz="17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lt1"/>
                </a:solidFill>
              </a:rPr>
              <a:t>        part is used as a front end and administrator is the back end.</a:t>
            </a:r>
            <a:endParaRPr sz="17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"/>
              <a:buChar char="➢"/>
            </a:pPr>
            <a:r>
              <a:rPr lang="en" sz="1750">
                <a:solidFill>
                  <a:schemeClr val="lt1"/>
                </a:solidFill>
              </a:rPr>
              <a:t>The main purpose of this software is to reduce the manual errors involved in the</a:t>
            </a:r>
            <a:endParaRPr sz="17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lt1"/>
                </a:solidFill>
              </a:rPr>
              <a:t>          airline reservation process and make it convenient for the customers to book           the flight.  </a:t>
            </a:r>
            <a:endParaRPr sz="17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INTRODUCTION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➢"/>
            </a:pPr>
            <a:r>
              <a:rPr lang="en" sz="2200">
                <a:solidFill>
                  <a:schemeClr val="lt1"/>
                </a:solidFill>
              </a:rPr>
              <a:t>The project aims to design an Airline Reservation System application which enables the customers to search and book flight . 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➢"/>
            </a:pPr>
            <a:r>
              <a:rPr lang="en" sz="2200">
                <a:solidFill>
                  <a:schemeClr val="lt1"/>
                </a:solidFill>
              </a:rPr>
              <a:t>Airline Reservations Systems contain fare tariffs, passenger reservations and ticket records. 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PROBLEM STATEMENT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➢"/>
            </a:pPr>
            <a:r>
              <a:rPr lang="en">
                <a:solidFill>
                  <a:srgbClr val="000000"/>
                </a:solidFill>
              </a:rPr>
              <a:t>The main objective of the Online Air-Ticket Reservation  System is to manage the details of Flights, Registrations, and Booking the Flights.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➢"/>
            </a:pPr>
            <a:r>
              <a:rPr lang="en">
                <a:solidFill>
                  <a:srgbClr val="000000"/>
                </a:solidFill>
              </a:rPr>
              <a:t>Online Air-Ticket Reservation system is a friendly format for Booking and viewing the available flights . Users can search and browse for flights in this application.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➢"/>
            </a:pPr>
            <a:r>
              <a:rPr lang="en">
                <a:solidFill>
                  <a:srgbClr val="000000"/>
                </a:solidFill>
              </a:rPr>
              <a:t>This application mainly concentrates on maintaining and managing the details of the Flight booking.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➢"/>
            </a:pPr>
            <a:r>
              <a:rPr lang="en">
                <a:solidFill>
                  <a:srgbClr val="000000"/>
                </a:solidFill>
              </a:rPr>
              <a:t>This System provides a superior experience by making it easier, faster, secure and more accurate to find flights and book them.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BUSINESS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The application have the login and register option for admin and user.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To manage the details of flights, admin page, and user registrations.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To allow users to search flights and to book flights.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Allows the admin to edit the flights , Active or inactive the Flights.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OF AIR RESERVATION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725" y="1344050"/>
            <a:ext cx="51655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TOOLS AND TECHNOLOGIES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749150" y="2357600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950" y="1484300"/>
            <a:ext cx="60674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The main objective of the Online Air-Ticket Reservation  System is to manage the details of Flights, Registrations, and Booking the Flights. 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Online Air-Ticket Reservation system is a friendly format for Booking and viewing the available flights . Users can search and browse for flights in this application.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This application mainly concentrates on maintaining and managing the details of the Flight booking. 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This System provides a superior experience by making it easier, faster, secure and more accurate to find flights and book them.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132200"/>
            <a:ext cx="85206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50" y="919988"/>
            <a:ext cx="4241498" cy="18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75050"/>
            <a:ext cx="4307599" cy="1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1000" y="2985575"/>
            <a:ext cx="5339527" cy="20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